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enrollment services VP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Steve Ashpole</a:t>
            </a:r>
          </a:p>
          <a:p>
            <a:r>
              <a:rPr lang="en-US" sz="2800" dirty="0" smtClean="0"/>
              <a:t>August 6, 2020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339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background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Attended the University of Washington with a degree in Business Administration</a:t>
            </a:r>
          </a:p>
          <a:p>
            <a:r>
              <a:rPr lang="en-US" dirty="0" smtClean="0"/>
              <a:t>Spent the past 25 years in the Washington Community College System</a:t>
            </a:r>
          </a:p>
          <a:p>
            <a:pPr lvl="1"/>
            <a:r>
              <a:rPr lang="en-US" dirty="0" smtClean="0"/>
              <a:t>Green River, Bates, Tacoma, and South Puget Sound</a:t>
            </a:r>
          </a:p>
          <a:p>
            <a:r>
              <a:rPr lang="en-US" dirty="0" smtClean="0"/>
              <a:t>Variety of roles</a:t>
            </a:r>
          </a:p>
          <a:p>
            <a:pPr lvl="1"/>
            <a:r>
              <a:rPr lang="en-US" dirty="0" smtClean="0"/>
              <a:t>Financial Aid, Athletics, Student Life, Advising, </a:t>
            </a:r>
          </a:p>
          <a:p>
            <a:r>
              <a:rPr lang="en-US" dirty="0" smtClean="0"/>
              <a:t>Didn’t get Masters degree until 2012</a:t>
            </a:r>
          </a:p>
          <a:p>
            <a:r>
              <a:rPr lang="en-US" dirty="0" smtClean="0"/>
              <a:t>Talk about four keys that helped me land in a Vice President role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Expand your knowledge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Where are you with your advanced degrees?</a:t>
            </a:r>
          </a:p>
          <a:p>
            <a:r>
              <a:rPr lang="en-US" sz="2800" dirty="0" smtClean="0"/>
              <a:t>What work have you done outside your current student services role?</a:t>
            </a:r>
          </a:p>
          <a:p>
            <a:r>
              <a:rPr lang="en-US" sz="2800" dirty="0" smtClean="0"/>
              <a:t>Have you spoken with your supervisor about your desire to grow in other areas?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250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Learn instruction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Why is this important?</a:t>
            </a:r>
          </a:p>
          <a:p>
            <a:r>
              <a:rPr lang="en-US" sz="2800" dirty="0" smtClean="0"/>
              <a:t>What are you doing to have a clear understanding of this vital part of the organization?</a:t>
            </a:r>
          </a:p>
          <a:p>
            <a:r>
              <a:rPr lang="en-US" sz="2800" dirty="0" smtClean="0"/>
              <a:t>Are you taking the opportunity to be a part of instructional committees when student services representation is requested?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499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Develop a leadership strategy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kind of leader are you?</a:t>
            </a:r>
          </a:p>
          <a:p>
            <a:r>
              <a:rPr lang="en-US" sz="2800" dirty="0" smtClean="0"/>
              <a:t>How does that change as you move to different jobs with different responsibilities?</a:t>
            </a:r>
          </a:p>
          <a:p>
            <a:r>
              <a:rPr lang="en-US" sz="2800" dirty="0" smtClean="0"/>
              <a:t>What are you doing to continue to develop as a leader?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66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Build your network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Why is building a network important?</a:t>
            </a:r>
          </a:p>
          <a:p>
            <a:r>
              <a:rPr lang="en-US" sz="2800" dirty="0" smtClean="0"/>
              <a:t>What are you doing to expand your network?</a:t>
            </a:r>
          </a:p>
          <a:p>
            <a:r>
              <a:rPr lang="en-US" sz="2800" dirty="0" smtClean="0"/>
              <a:t>How do you build it vertically and horizontally?</a:t>
            </a:r>
          </a:p>
          <a:p>
            <a:r>
              <a:rPr lang="en-US" sz="2800" dirty="0" smtClean="0"/>
              <a:t>How do you maintain your network?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EFA57D8E5CE94AA150673AE66096CD" ma:contentTypeVersion="12" ma:contentTypeDescription="Create a new document." ma:contentTypeScope="" ma:versionID="7f80dd9702756acf373d18a0cd8ab1ea">
  <xsd:schema xmlns:xsd="http://www.w3.org/2001/XMLSchema" xmlns:xs="http://www.w3.org/2001/XMLSchema" xmlns:p="http://schemas.microsoft.com/office/2006/metadata/properties" xmlns:ns3="b5803106-bad3-4833-a23e-95ce8c8080a3" xmlns:ns4="c38e6bb1-e615-4e84-9232-ef91ea1a6825" targetNamespace="http://schemas.microsoft.com/office/2006/metadata/properties" ma:root="true" ma:fieldsID="b22f419368a6811befd6dd4c78cbea49" ns3:_="" ns4:_="">
    <xsd:import namespace="b5803106-bad3-4833-a23e-95ce8c8080a3"/>
    <xsd:import namespace="c38e6bb1-e615-4e84-9232-ef91ea1a68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03106-bad3-4833-a23e-95ce8c808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8e6bb1-e615-4e84-9232-ef91ea1a682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0AEC25-A128-44BC-9138-DB054198613E}">
  <ds:schemaRefs>
    <ds:schemaRef ds:uri="c38e6bb1-e615-4e84-9232-ef91ea1a682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b5803106-bad3-4833-a23e-95ce8c8080a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31E18B8-4CE2-43C4-8DF2-BB44B16D53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AE9043-3986-40AA-9E81-31124CC3BE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803106-bad3-4833-a23e-95ce8c8080a3"/>
    <ds:schemaRef ds:uri="c38e6bb1-e615-4e84-9232-ef91ea1a68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250</TotalTime>
  <Words>229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An enrollment services VP</vt:lpstr>
      <vt:lpstr>background</vt:lpstr>
      <vt:lpstr>Expand your knowledge</vt:lpstr>
      <vt:lpstr>Learn instruction</vt:lpstr>
      <vt:lpstr>Develop a leadership strategy</vt:lpstr>
      <vt:lpstr>Build your network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Bates!</dc:title>
  <dc:creator>Tiffany Williams</dc:creator>
  <cp:lastModifiedBy>Steve Ashpole</cp:lastModifiedBy>
  <cp:revision>7</cp:revision>
  <dcterms:created xsi:type="dcterms:W3CDTF">2020-07-27T15:06:00Z</dcterms:created>
  <dcterms:modified xsi:type="dcterms:W3CDTF">2020-08-12T15:12:12Z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0x010100A9EFA57D8E5CE94AA150673AE66096CD</vt:lpwstr>
  </property>
</Properties>
</file>