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rettcc.edu/files/enrollment/catalog/2020-21-catalog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rittersmith@everettc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8201-4D7D-4723-8E97-C5D4A45AC9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WIPT Good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11B8A8-7541-4DF3-95DA-A051561B5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We Created a Process, Changed Direction Completely, and Learned to Trust Each Other</a:t>
            </a:r>
          </a:p>
        </p:txBody>
      </p:sp>
    </p:spTree>
    <p:extLst>
      <p:ext uri="{BB962C8B-B14F-4D97-AF65-F5344CB8AC3E}">
        <p14:creationId xmlns:p14="http://schemas.microsoft.com/office/powerpoint/2010/main" val="81464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DB69-26A4-42CB-9BFC-EE9E5FBC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the drawing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8814E-957F-4A17-B900-F2C476C9C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Re-imagine what gets done and who did it</a:t>
            </a:r>
          </a:p>
          <a:p>
            <a:endParaRPr lang="en-US" dirty="0"/>
          </a:p>
          <a:p>
            <a:r>
              <a:rPr lang="en-US" dirty="0"/>
              <a:t>Review catalog and class schedule and documents for language issues</a:t>
            </a:r>
          </a:p>
          <a:p>
            <a:endParaRPr lang="en-US" dirty="0"/>
          </a:p>
          <a:p>
            <a:r>
              <a:rPr lang="en-US" dirty="0"/>
              <a:t>Talk to our campus partners about how they use language</a:t>
            </a:r>
          </a:p>
          <a:p>
            <a:endParaRPr lang="en-US" dirty="0"/>
          </a:p>
          <a:p>
            <a:r>
              <a:rPr lang="en-US" dirty="0"/>
              <a:t>Synthesize all of that into one document</a:t>
            </a:r>
          </a:p>
        </p:txBody>
      </p:sp>
    </p:spTree>
    <p:extLst>
      <p:ext uri="{BB962C8B-B14F-4D97-AF65-F5344CB8AC3E}">
        <p14:creationId xmlns:p14="http://schemas.microsoft.com/office/powerpoint/2010/main" val="3811268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AE91F-5494-49FD-A8C0-AB231697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 continues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E0339-6938-48DC-ABF7-526E3D49B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Hours spent on debating what words mean</a:t>
            </a:r>
          </a:p>
          <a:p>
            <a:endParaRPr lang="en-US" dirty="0"/>
          </a:p>
          <a:p>
            <a:r>
              <a:rPr lang="en-US" dirty="0"/>
              <a:t>Assign out-of-meeting homework</a:t>
            </a:r>
          </a:p>
          <a:p>
            <a:endParaRPr lang="en-US" dirty="0"/>
          </a:p>
          <a:p>
            <a:r>
              <a:rPr lang="en-US" dirty="0"/>
              <a:t>Bring definitions back for vetting</a:t>
            </a:r>
          </a:p>
        </p:txBody>
      </p:sp>
    </p:spTree>
    <p:extLst>
      <p:ext uri="{BB962C8B-B14F-4D97-AF65-F5344CB8AC3E}">
        <p14:creationId xmlns:p14="http://schemas.microsoft.com/office/powerpoint/2010/main" val="237642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E6D15-17AA-4FE2-AE9E-31377411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steps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A874B-5683-4343-AD2A-6415620E3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draft of definitions back out to campus looking for final </a:t>
            </a:r>
            <a:r>
              <a:rPr lang="en-US" dirty="0" err="1"/>
              <a:t>imput</a:t>
            </a:r>
            <a:endParaRPr lang="en-US" dirty="0"/>
          </a:p>
          <a:p>
            <a:endParaRPr lang="en-US" dirty="0"/>
          </a:p>
          <a:p>
            <a:r>
              <a:rPr lang="en-US" dirty="0"/>
              <a:t>Update with final additions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68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FFFA7-337E-43FF-868A-B775AE2B1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76485-4AB8-47C5-A705-6D994E143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https://www.everettcc.edu/files/enrollment/catalog/2020-21-catalog.pdf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Page 175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4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2291-7D85-4D40-AD69-24708B65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19FC7-5049-4AA7-9383-2D7C48A70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 prepared to hear answers when you ask questions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Listen to your team</a:t>
            </a:r>
          </a:p>
          <a:p>
            <a:endParaRPr lang="en-US" dirty="0"/>
          </a:p>
          <a:p>
            <a:r>
              <a:rPr lang="en-US" dirty="0"/>
              <a:t>Take your ego out of the equation</a:t>
            </a:r>
          </a:p>
          <a:p>
            <a:endParaRPr lang="en-US" dirty="0"/>
          </a:p>
          <a:p>
            <a:r>
              <a:rPr lang="en-US" dirty="0"/>
              <a:t>It’s ok to change a plan</a:t>
            </a:r>
          </a:p>
          <a:p>
            <a:endParaRPr lang="en-US" dirty="0"/>
          </a:p>
          <a:p>
            <a:r>
              <a:rPr lang="en-US" dirty="0"/>
              <a:t>Time to think is critical</a:t>
            </a:r>
          </a:p>
        </p:txBody>
      </p:sp>
    </p:spTree>
    <p:extLst>
      <p:ext uri="{BB962C8B-B14F-4D97-AF65-F5344CB8AC3E}">
        <p14:creationId xmlns:p14="http://schemas.microsoft.com/office/powerpoint/2010/main" val="3473089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7EE3-42DB-4FC1-B9CF-4686F7B9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7573-C619-4A2E-9154-2EFD7CE5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Karl Smith</a:t>
            </a:r>
          </a:p>
          <a:p>
            <a:r>
              <a:rPr lang="en-US" dirty="0">
                <a:hlinkClick r:id="rId2"/>
              </a:rPr>
              <a:t>krittersmith@everettcc.edu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0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DFD7B-1AC3-48C8-9B34-EB536A5E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Karl R. Smith, </a:t>
            </a:r>
            <a:r>
              <a:rPr lang="en-US" dirty="0" err="1"/>
              <a:t>M.Ed</a:t>
            </a:r>
            <a:r>
              <a:rPr lang="en-US" dirty="0"/>
              <a:t>, Everett 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44E56-1BFD-4B3B-A8F9-26B9706B6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  <a:p>
            <a:endParaRPr lang="en-US" dirty="0"/>
          </a:p>
          <a:p>
            <a:r>
              <a:rPr lang="en-US" dirty="0"/>
              <a:t>Why am I doing this?</a:t>
            </a:r>
          </a:p>
          <a:p>
            <a:endParaRPr lang="en-US" dirty="0"/>
          </a:p>
          <a:p>
            <a:r>
              <a:rPr lang="en-US" dirty="0"/>
              <a:t>What do I hope you learn?</a:t>
            </a:r>
          </a:p>
        </p:txBody>
      </p:sp>
    </p:spTree>
    <p:extLst>
      <p:ext uri="{BB962C8B-B14F-4D97-AF65-F5344CB8AC3E}">
        <p14:creationId xmlns:p14="http://schemas.microsoft.com/office/powerpoint/2010/main" val="128797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5543-181E-4EBD-AC49-876BE4A5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this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D1530-4824-4BC7-85A7-F13B83EB8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Guided Pathways </a:t>
            </a:r>
          </a:p>
          <a:p>
            <a:pPr lvl="1"/>
            <a:r>
              <a:rPr lang="en-US" dirty="0"/>
              <a:t>Why do we do what we do</a:t>
            </a:r>
          </a:p>
          <a:p>
            <a:r>
              <a:rPr lang="en-US" dirty="0" err="1"/>
              <a:t>ctcLink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Evaluation and assessment of access to our services</a:t>
            </a:r>
          </a:p>
          <a:p>
            <a:r>
              <a:rPr lang="en-US" dirty="0"/>
              <a:t>Campus wide discussion around equity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Examination of our processes and practices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3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3F32-F3BA-4B42-8F37-80151FD3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Dimensions of Equity™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25BEB-85EA-4360-AEEA-7CE80BE1B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Aspiration</a:t>
            </a:r>
          </a:p>
          <a:p>
            <a:r>
              <a:rPr lang="en-US" dirty="0"/>
              <a:t>Access</a:t>
            </a:r>
          </a:p>
          <a:p>
            <a:r>
              <a:rPr lang="en-US" dirty="0"/>
              <a:t>Achievement</a:t>
            </a:r>
          </a:p>
          <a:p>
            <a:r>
              <a:rPr lang="en-US" dirty="0"/>
              <a:t>Economic progress</a:t>
            </a:r>
          </a:p>
          <a:p>
            <a:r>
              <a:rPr lang="en-US" dirty="0"/>
              <a:t>Engagement</a:t>
            </a:r>
          </a:p>
          <a:p>
            <a:pPr marL="0" indent="0">
              <a:buNone/>
            </a:pPr>
            <a:r>
              <a:rPr lang="en-US" dirty="0"/>
              <a:t>The essence of the 5 Dimensions of Equity™ is social justice. They rest on the belief that the purpose of education is to invest in the development of a just society and that equity is non-negotiable and everyone’s moral responsibility.</a:t>
            </a:r>
          </a:p>
          <a:p>
            <a:pPr marL="0" indent="0">
              <a:buNone/>
            </a:pPr>
            <a:r>
              <a:rPr lang="en-US" dirty="0"/>
              <a:t>https://www.everettcc.edu/administration/president/5-dimensions-equity</a:t>
            </a:r>
          </a:p>
        </p:txBody>
      </p:sp>
    </p:spTree>
    <p:extLst>
      <p:ext uri="{BB962C8B-B14F-4D97-AF65-F5344CB8AC3E}">
        <p14:creationId xmlns:p14="http://schemas.microsoft.com/office/powerpoint/2010/main" val="132385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E263-F499-45BE-BF3B-EBE64FFA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E4E6D-330D-47AA-9A4E-E995A3A3E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to our physical space (different table heights)</a:t>
            </a:r>
          </a:p>
          <a:p>
            <a:endParaRPr lang="en-US" dirty="0"/>
          </a:p>
          <a:p>
            <a:r>
              <a:rPr lang="en-US" dirty="0"/>
              <a:t>Signage was confusing (parking lot signs vs on campus signs)</a:t>
            </a:r>
          </a:p>
          <a:p>
            <a:endParaRPr lang="en-US" dirty="0"/>
          </a:p>
          <a:p>
            <a:r>
              <a:rPr lang="en-US" dirty="0"/>
              <a:t>Referrals were inconsistent to other departments (in-person, phone calls, emails)</a:t>
            </a:r>
          </a:p>
          <a:p>
            <a:pPr lvl="1"/>
            <a:r>
              <a:rPr lang="en-US" dirty="0"/>
              <a:t>Emails were often cool, disjointed</a:t>
            </a:r>
            <a:r>
              <a:rPr lang="en-US"/>
              <a:t>, impersonal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Consistent language (What do words mean?)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8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A554-098B-4701-83C5-8553CE3B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Wins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FA703-62E8-47B6-93C5-D19C915CF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the signage</a:t>
            </a:r>
          </a:p>
          <a:p>
            <a:r>
              <a:rPr lang="en-US" dirty="0"/>
              <a:t>Brought in a lower table to allow multi-level writing surfaces</a:t>
            </a:r>
          </a:p>
          <a:p>
            <a:r>
              <a:rPr lang="en-US" dirty="0"/>
              <a:t>‘Warm up”/personalize Email responses</a:t>
            </a:r>
          </a:p>
          <a:p>
            <a:r>
              <a:rPr lang="en-US" dirty="0"/>
              <a:t>Focus on referral protocol </a:t>
            </a:r>
          </a:p>
          <a:p>
            <a:pPr lvl="1"/>
            <a:r>
              <a:rPr lang="en-US" dirty="0"/>
              <a:t>Get to know your Student Services cousins, to make referrals</a:t>
            </a:r>
          </a:p>
          <a:p>
            <a:pPr lvl="1"/>
            <a:r>
              <a:rPr lang="en-US" dirty="0"/>
              <a:t>You have permission to take the student across campus!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1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6DAE-8B9E-4E9B-BCCF-7DCDE25A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B0C6F-4C23-4CC8-935C-7FBEF4F3C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time and space to work on this</a:t>
            </a:r>
          </a:p>
          <a:p>
            <a:pPr lvl="1"/>
            <a:r>
              <a:rPr lang="en-US" dirty="0"/>
              <a:t>WIPT (Work Improvement Process Teams)</a:t>
            </a:r>
          </a:p>
          <a:p>
            <a:r>
              <a:rPr lang="en-US" dirty="0"/>
              <a:t>Set boundaries, create team work protocols</a:t>
            </a:r>
          </a:p>
          <a:p>
            <a:r>
              <a:rPr lang="en-US" dirty="0"/>
              <a:t>Divide and Conquer!</a:t>
            </a:r>
          </a:p>
          <a:p>
            <a:pPr lvl="1"/>
            <a:r>
              <a:rPr lang="en-US" dirty="0"/>
              <a:t>Website</a:t>
            </a:r>
          </a:p>
          <a:p>
            <a:pPr lvl="1"/>
            <a:r>
              <a:rPr lang="en-US" dirty="0"/>
              <a:t>Catalog</a:t>
            </a:r>
          </a:p>
          <a:p>
            <a:pPr lvl="1"/>
            <a:r>
              <a:rPr lang="en-US" dirty="0"/>
              <a:t>Forms</a:t>
            </a:r>
          </a:p>
          <a:p>
            <a:pPr lvl="1"/>
            <a:r>
              <a:rPr lang="en-US" dirty="0"/>
              <a:t>Campus engagement with language</a:t>
            </a:r>
          </a:p>
        </p:txBody>
      </p:sp>
    </p:spTree>
    <p:extLst>
      <p:ext uri="{BB962C8B-B14F-4D97-AF65-F5344CB8AC3E}">
        <p14:creationId xmlns:p14="http://schemas.microsoft.com/office/powerpoint/2010/main" val="194177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15670-14F8-46E1-906A-FD208963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What happened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0C24-449D-4BE1-A8C0-5F2BA4EB5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minutes from dividing up into teams to tackle the project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WAIT A MINUTE!</a:t>
            </a:r>
          </a:p>
        </p:txBody>
      </p:sp>
    </p:spTree>
    <p:extLst>
      <p:ext uri="{BB962C8B-B14F-4D97-AF65-F5344CB8AC3E}">
        <p14:creationId xmlns:p14="http://schemas.microsoft.com/office/powerpoint/2010/main" val="1716430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692F-D198-43EF-824A-C2D80454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92CD-FF56-4E39-8A8C-DE3A4DDC7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 to staff concerns</a:t>
            </a:r>
          </a:p>
          <a:p>
            <a:endParaRPr lang="en-US" dirty="0"/>
          </a:p>
          <a:p>
            <a:r>
              <a:rPr lang="en-US" dirty="0"/>
              <a:t>Take myself out of the equation</a:t>
            </a:r>
          </a:p>
          <a:p>
            <a:endParaRPr lang="en-US" dirty="0"/>
          </a:p>
          <a:p>
            <a:r>
              <a:rPr lang="en-US" dirty="0"/>
              <a:t>I don’t have to be right here</a:t>
            </a:r>
          </a:p>
        </p:txBody>
      </p:sp>
    </p:spTree>
    <p:extLst>
      <p:ext uri="{BB962C8B-B14F-4D97-AF65-F5344CB8AC3E}">
        <p14:creationId xmlns:p14="http://schemas.microsoft.com/office/powerpoint/2010/main" val="2171412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230</TotalTime>
  <Words>470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WIPT Good </vt:lpstr>
      <vt:lpstr>Karl R. Smith, M.Ed, Everett CC</vt:lpstr>
      <vt:lpstr>How did this start?</vt:lpstr>
      <vt:lpstr>5 Dimensions of Equity™</vt:lpstr>
      <vt:lpstr>What did we learn?</vt:lpstr>
      <vt:lpstr>Small Wins </vt:lpstr>
      <vt:lpstr>What do we do?</vt:lpstr>
      <vt:lpstr>Then What happened</vt:lpstr>
      <vt:lpstr>Now What?</vt:lpstr>
      <vt:lpstr>Back to the drawing board</vt:lpstr>
      <vt:lpstr>The work continues </vt:lpstr>
      <vt:lpstr>Last steps </vt:lpstr>
      <vt:lpstr>Final Result</vt:lpstr>
      <vt:lpstr>Lessons learned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WIPT Good</dc:title>
  <dc:creator>Karl Ritter Smith</dc:creator>
  <cp:lastModifiedBy>Karl Ritter Smith</cp:lastModifiedBy>
  <cp:revision>12</cp:revision>
  <dcterms:created xsi:type="dcterms:W3CDTF">2020-07-30T23:17:36Z</dcterms:created>
  <dcterms:modified xsi:type="dcterms:W3CDTF">2020-08-06T16:59:40Z</dcterms:modified>
</cp:coreProperties>
</file>